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C1E8"/>
    <a:srgbClr val="8CC3E9"/>
    <a:srgbClr val="96C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2" autoAdjust="0"/>
  </p:normalViewPr>
  <p:slideViewPr>
    <p:cSldViewPr snapToGrid="0">
      <p:cViewPr varScale="1">
        <p:scale>
          <a:sx n="47" d="100"/>
          <a:sy n="47" d="100"/>
        </p:scale>
        <p:origin x="140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90D19F-9EE3-43D8-9670-6A58E05C31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D55E1F-C225-46B0-8D02-A7F01D1EEC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D841-7B3C-47AF-987F-072B4B4DB2FC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CF677B-DDC3-4004-9B1B-95E07E15D2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43975-40E2-4F98-BE43-D14876F362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C8066-2EF6-4176-9ACB-F71BDAE9F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32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E7DBF-46FE-4FD5-AC56-18193FB86556}" type="datetimeFigureOut">
              <a:rPr lang="en-US" noProof="0" smtClean="0"/>
              <a:t>5/17/2020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54082-0EDA-40C0-B23E-AB88047B2438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25093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1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54082-0EDA-40C0-B23E-AB88047B24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18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5420" y="2493085"/>
            <a:ext cx="4971618" cy="2033753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69348" y="2493085"/>
            <a:ext cx="4984220" cy="203375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108192" y="2842697"/>
            <a:ext cx="0" cy="1334530"/>
          </a:xfrm>
          <a:prstGeom prst="line">
            <a:avLst/>
          </a:prstGeom>
          <a:ln w="889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 descr="Color filled rectangle border"/>
          <p:cNvSpPr/>
          <p:nvPr userDrawn="1"/>
        </p:nvSpPr>
        <p:spPr>
          <a:xfrm>
            <a:off x="0" y="6479628"/>
            <a:ext cx="3054096" cy="378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 descr="Color filled rectangle border"/>
          <p:cNvSpPr/>
          <p:nvPr userDrawn="1"/>
        </p:nvSpPr>
        <p:spPr>
          <a:xfrm>
            <a:off x="3054096" y="6479628"/>
            <a:ext cx="3054096" cy="378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 descr="Color filled rectangle border"/>
          <p:cNvSpPr/>
          <p:nvPr userDrawn="1"/>
        </p:nvSpPr>
        <p:spPr>
          <a:xfrm>
            <a:off x="6108192" y="6479628"/>
            <a:ext cx="3054096" cy="378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 descr="Color filled rectangle border"/>
          <p:cNvSpPr/>
          <p:nvPr userDrawn="1"/>
        </p:nvSpPr>
        <p:spPr>
          <a:xfrm>
            <a:off x="9137904" y="6479628"/>
            <a:ext cx="3054096" cy="3783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0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51F-0685-470A-A63A-F808D54B9B6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DE3A-8A5F-47C4-AA75-58FC1EB2D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8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51F-0685-470A-A63A-F808D54B9B6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DE3A-8A5F-47C4-AA75-58FC1EB2D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47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51F-0685-470A-A63A-F808D54B9B6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DE3A-8A5F-47C4-AA75-58FC1EB2D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1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51F-0685-470A-A63A-F808D54B9B6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DE3A-8A5F-47C4-AA75-58FC1EB2D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2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610211"/>
            <a:ext cx="6934201" cy="9654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1" y="2727433"/>
            <a:ext cx="6934200" cy="258554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400"/>
              </a:spcAft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7" name="Rectangle 6" descr="Color filled rectangle border"/>
          <p:cNvSpPr/>
          <p:nvPr userDrawn="1"/>
        </p:nvSpPr>
        <p:spPr>
          <a:xfrm>
            <a:off x="0" y="6479628"/>
            <a:ext cx="3054096" cy="378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 descr="Color filled rectangle border"/>
          <p:cNvSpPr/>
          <p:nvPr userDrawn="1"/>
        </p:nvSpPr>
        <p:spPr>
          <a:xfrm>
            <a:off x="3054096" y="6479628"/>
            <a:ext cx="3054096" cy="378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 descr="Color filled rectangle border"/>
          <p:cNvSpPr/>
          <p:nvPr userDrawn="1"/>
        </p:nvSpPr>
        <p:spPr>
          <a:xfrm>
            <a:off x="6108192" y="6479628"/>
            <a:ext cx="3054096" cy="378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 descr="Color filled rectangle border"/>
          <p:cNvSpPr/>
          <p:nvPr userDrawn="1"/>
        </p:nvSpPr>
        <p:spPr>
          <a:xfrm>
            <a:off x="9137904" y="6479628"/>
            <a:ext cx="3054096" cy="3783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19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4837386" cy="99070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26758" y="2380595"/>
            <a:ext cx="4748828" cy="450383"/>
          </a:xfrm>
        </p:spPr>
        <p:txBody>
          <a:bodyPr>
            <a:normAutofit/>
          </a:bodyPr>
          <a:lstStyle>
            <a:lvl1pPr marL="0" indent="0">
              <a:buNone/>
              <a:tabLst>
                <a:tab pos="850392" algn="ctr"/>
                <a:tab pos="1545336" algn="ctr"/>
                <a:tab pos="2240280" algn="ctr"/>
                <a:tab pos="2926080" algn="ctr"/>
                <a:tab pos="3621024" algn="ctr"/>
                <a:tab pos="4315968" algn="ctr"/>
              </a:tabLst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558454" y="2317530"/>
            <a:ext cx="4795345" cy="4083269"/>
          </a:xfrm>
        </p:spPr>
        <p:txBody>
          <a:bodyPr>
            <a:normAutofit/>
          </a:bodyPr>
          <a:lstStyle>
            <a:lvl1pPr marL="0" indent="0">
              <a:lnSpc>
                <a:spcPct val="137000"/>
              </a:lnSpc>
              <a:spcBef>
                <a:spcPts val="0"/>
              </a:spcBef>
              <a:buNone/>
              <a:defRPr sz="17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557963" y="365125"/>
            <a:ext cx="4795837" cy="990709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grpSp>
        <p:nvGrpSpPr>
          <p:cNvPr id="23" name="Group 22" descr="Dashed lines"/>
          <p:cNvGrpSpPr/>
          <p:nvPr userDrawn="1"/>
        </p:nvGrpSpPr>
        <p:grpSpPr>
          <a:xfrm>
            <a:off x="6557963" y="2680139"/>
            <a:ext cx="4795836" cy="3565213"/>
            <a:chOff x="6557963" y="2680139"/>
            <a:chExt cx="4795836" cy="3565213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6557963" y="2680139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6557963" y="3037491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6557963" y="339242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6557963" y="374904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557963" y="410565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6557963" y="446227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557963" y="4818888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557963" y="517550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557963" y="553212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557963" y="588873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557963" y="624535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 userDrawn="1"/>
        </p:nvSpPr>
        <p:spPr>
          <a:xfrm>
            <a:off x="838200" y="1618737"/>
            <a:ext cx="4837386" cy="548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Text</a:t>
            </a:r>
          </a:p>
        </p:txBody>
      </p:sp>
      <p:grpSp>
        <p:nvGrpSpPr>
          <p:cNvPr id="25" name="Group 24" descr="Circle shapes"/>
          <p:cNvGrpSpPr/>
          <p:nvPr userDrawn="1"/>
        </p:nvGrpSpPr>
        <p:grpSpPr>
          <a:xfrm>
            <a:off x="987552" y="3151398"/>
            <a:ext cx="4471416" cy="2875416"/>
            <a:chOff x="987552" y="3151398"/>
            <a:chExt cx="4471416" cy="2875416"/>
          </a:xfrm>
        </p:grpSpPr>
        <p:grpSp>
          <p:nvGrpSpPr>
            <p:cNvPr id="26" name="Group 25"/>
            <p:cNvGrpSpPr/>
            <p:nvPr/>
          </p:nvGrpSpPr>
          <p:grpSpPr>
            <a:xfrm>
              <a:off x="987552" y="3151398"/>
              <a:ext cx="4471416" cy="310901"/>
              <a:chOff x="987552" y="3151398"/>
              <a:chExt cx="4471416" cy="310901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987552" y="315140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1682496" y="3151402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377440" y="315140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063240" y="315140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3758184" y="315140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4453128" y="3151399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148072" y="3151398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987552" y="3792532"/>
              <a:ext cx="4471416" cy="310901"/>
              <a:chOff x="987552" y="3792532"/>
              <a:chExt cx="4471416" cy="310901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987552" y="3792537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682496" y="3792536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377440" y="3792534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063240" y="3792534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3758184" y="3792534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453128" y="379253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148072" y="3792532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987552" y="4433661"/>
              <a:ext cx="4471416" cy="310901"/>
              <a:chOff x="987552" y="4433661"/>
              <a:chExt cx="4471416" cy="310901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987552" y="4433666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682496" y="4433665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377440" y="443366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063240" y="443366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758184" y="443366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4453128" y="4433662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148072" y="4433661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987552" y="5074788"/>
              <a:ext cx="4471416" cy="310901"/>
              <a:chOff x="987552" y="5074788"/>
              <a:chExt cx="4471416" cy="310901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987552" y="507479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682496" y="5074792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377440" y="507479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3063240" y="507479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758184" y="5074790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4453128" y="5074789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5148072" y="5074788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987552" y="5715913"/>
              <a:ext cx="4471416" cy="310901"/>
              <a:chOff x="987552" y="5715913"/>
              <a:chExt cx="4471416" cy="310901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987552" y="5715918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682496" y="5715917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377440" y="5715915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3063240" y="5715915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3758184" y="5715915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453128" y="5715914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148072" y="5715913"/>
                <a:ext cx="310896" cy="310896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2144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4837386" cy="99070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96112" y="2929835"/>
            <a:ext cx="3310128" cy="369421"/>
          </a:xfrm>
        </p:spPr>
        <p:txBody>
          <a:bodyPr>
            <a:normAutofit/>
          </a:bodyPr>
          <a:lstStyle>
            <a:lvl1pPr marL="0" indent="0">
              <a:buNone/>
              <a:tabLst>
                <a:tab pos="576072" algn="ctr"/>
                <a:tab pos="1051560" algn="ctr"/>
                <a:tab pos="1527048" algn="ctr"/>
                <a:tab pos="2002536" algn="ctr"/>
                <a:tab pos="2478024" algn="ctr"/>
                <a:tab pos="2953512" algn="ctr"/>
              </a:tabLst>
              <a:defRPr sz="1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42460" y="2930778"/>
            <a:ext cx="3310128" cy="362604"/>
          </a:xfrm>
        </p:spPr>
        <p:txBody>
          <a:bodyPr>
            <a:normAutofit/>
          </a:bodyPr>
          <a:lstStyle>
            <a:lvl1pPr marL="0" indent="0">
              <a:buNone/>
              <a:tabLst>
                <a:tab pos="576072" algn="ctr"/>
                <a:tab pos="1051560" algn="ctr"/>
                <a:tab pos="1527048" algn="ctr"/>
                <a:tab pos="2002536" algn="ctr"/>
                <a:tab pos="2478024" algn="ctr"/>
                <a:tab pos="2953512" algn="ctr"/>
              </a:tabLst>
              <a:defRPr sz="1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557963" y="365125"/>
            <a:ext cx="4795837" cy="990709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7988808" y="2929835"/>
            <a:ext cx="3310128" cy="369421"/>
          </a:xfrm>
        </p:spPr>
        <p:txBody>
          <a:bodyPr>
            <a:normAutofit/>
          </a:bodyPr>
          <a:lstStyle>
            <a:lvl1pPr marL="0" indent="0">
              <a:buNone/>
              <a:tabLst>
                <a:tab pos="576072" algn="ctr"/>
                <a:tab pos="1051560" algn="ctr"/>
                <a:tab pos="1527048" algn="ctr"/>
                <a:tab pos="2002536" algn="ctr"/>
                <a:tab pos="2478024" algn="ctr"/>
                <a:tab pos="2953512" algn="ctr"/>
              </a:tabLst>
              <a:defRPr sz="1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13486" y="1915303"/>
            <a:ext cx="3364993" cy="7537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364076" y="1915303"/>
            <a:ext cx="3364992" cy="7537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914665" y="1920240"/>
            <a:ext cx="3364992" cy="7537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grpSp>
        <p:nvGrpSpPr>
          <p:cNvPr id="11" name="Group 10" descr="Circle shapes"/>
          <p:cNvGrpSpPr/>
          <p:nvPr userDrawn="1"/>
        </p:nvGrpSpPr>
        <p:grpSpPr>
          <a:xfrm>
            <a:off x="964478" y="3558746"/>
            <a:ext cx="3082157" cy="2218040"/>
            <a:chOff x="976835" y="3558746"/>
            <a:chExt cx="3082157" cy="2218040"/>
          </a:xfrm>
        </p:grpSpPr>
        <p:grpSp>
          <p:nvGrpSpPr>
            <p:cNvPr id="12" name="Group 11"/>
            <p:cNvGrpSpPr/>
            <p:nvPr/>
          </p:nvGrpSpPr>
          <p:grpSpPr>
            <a:xfrm>
              <a:off x="977464" y="3558746"/>
              <a:ext cx="3081528" cy="228600"/>
              <a:chOff x="914400" y="3558746"/>
              <a:chExt cx="3081528" cy="22860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77464" y="4056106"/>
              <a:ext cx="3081528" cy="228600"/>
              <a:chOff x="914400" y="3558746"/>
              <a:chExt cx="3081528" cy="228600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76835" y="4553466"/>
              <a:ext cx="3081528" cy="228600"/>
              <a:chOff x="914400" y="3558746"/>
              <a:chExt cx="3081528" cy="22860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76835" y="5046565"/>
              <a:ext cx="3081528" cy="228600"/>
              <a:chOff x="914400" y="3558746"/>
              <a:chExt cx="3081528" cy="2286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976835" y="5548186"/>
              <a:ext cx="3081528" cy="228600"/>
              <a:chOff x="914400" y="3558746"/>
              <a:chExt cx="3081528" cy="22860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" name="Group 51" descr="Circle shapes"/>
          <p:cNvGrpSpPr/>
          <p:nvPr userDrawn="1"/>
        </p:nvGrpSpPr>
        <p:grpSpPr>
          <a:xfrm>
            <a:off x="4517850" y="3558746"/>
            <a:ext cx="3082157" cy="2218040"/>
            <a:chOff x="976835" y="3558746"/>
            <a:chExt cx="3082157" cy="2218040"/>
          </a:xfrm>
        </p:grpSpPr>
        <p:grpSp>
          <p:nvGrpSpPr>
            <p:cNvPr id="53" name="Group 52"/>
            <p:cNvGrpSpPr/>
            <p:nvPr/>
          </p:nvGrpSpPr>
          <p:grpSpPr>
            <a:xfrm>
              <a:off x="977464" y="3558746"/>
              <a:ext cx="3081528" cy="228600"/>
              <a:chOff x="914400" y="3558746"/>
              <a:chExt cx="3081528" cy="228600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77464" y="4056106"/>
              <a:ext cx="3081528" cy="228600"/>
              <a:chOff x="914400" y="3558746"/>
              <a:chExt cx="3081528" cy="228600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976835" y="4553466"/>
              <a:ext cx="3081528" cy="228600"/>
              <a:chOff x="914400" y="3558746"/>
              <a:chExt cx="3081528" cy="228600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976835" y="5046565"/>
              <a:ext cx="3081528" cy="228600"/>
              <a:chOff x="914400" y="3558746"/>
              <a:chExt cx="3081528" cy="228600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76835" y="5548186"/>
              <a:ext cx="3081528" cy="228600"/>
              <a:chOff x="914400" y="3558746"/>
              <a:chExt cx="3081528" cy="228600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3" name="Group 92" descr="Circle shapes"/>
          <p:cNvGrpSpPr/>
          <p:nvPr userDrawn="1"/>
        </p:nvGrpSpPr>
        <p:grpSpPr>
          <a:xfrm>
            <a:off x="8068440" y="3558746"/>
            <a:ext cx="3082157" cy="2218040"/>
            <a:chOff x="976835" y="3558746"/>
            <a:chExt cx="3082157" cy="2218040"/>
          </a:xfrm>
        </p:grpSpPr>
        <p:grpSp>
          <p:nvGrpSpPr>
            <p:cNvPr id="94" name="Group 93"/>
            <p:cNvGrpSpPr/>
            <p:nvPr/>
          </p:nvGrpSpPr>
          <p:grpSpPr>
            <a:xfrm>
              <a:off x="977464" y="3558746"/>
              <a:ext cx="3081528" cy="228600"/>
              <a:chOff x="914400" y="3558746"/>
              <a:chExt cx="3081528" cy="228600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977464" y="4056106"/>
              <a:ext cx="3081528" cy="228600"/>
              <a:chOff x="914400" y="3558746"/>
              <a:chExt cx="3081528" cy="228600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976835" y="4553466"/>
              <a:ext cx="3081528" cy="228600"/>
              <a:chOff x="914400" y="3558746"/>
              <a:chExt cx="3081528" cy="228600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976835" y="5046565"/>
              <a:ext cx="3081528" cy="228600"/>
              <a:chOff x="914400" y="3558746"/>
              <a:chExt cx="3081528" cy="228600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976835" y="5548186"/>
              <a:ext cx="3081528" cy="228600"/>
              <a:chOff x="914400" y="3558746"/>
              <a:chExt cx="3081528" cy="2286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914400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38988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865376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340864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2816352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288425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767328" y="355874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9836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4837386" cy="99070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198" y="1877694"/>
            <a:ext cx="2487168" cy="369421"/>
          </a:xfrm>
        </p:spPr>
        <p:txBody>
          <a:bodyPr anchor="ctr">
            <a:normAutofit/>
          </a:bodyPr>
          <a:lstStyle>
            <a:lvl1pPr marL="0" indent="0">
              <a:buNone/>
              <a:tabLst>
                <a:tab pos="429768" algn="ctr"/>
                <a:tab pos="795528" algn="ctr"/>
                <a:tab pos="1161288" algn="ctr"/>
                <a:tab pos="1527048" algn="ctr"/>
                <a:tab pos="1892808" algn="ctr"/>
                <a:tab pos="2258568" algn="ctr"/>
              </a:tabLst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41662" y="1877694"/>
            <a:ext cx="2487168" cy="362604"/>
          </a:xfrm>
        </p:spPr>
        <p:txBody>
          <a:bodyPr anchor="ctr">
            <a:normAutofit/>
          </a:bodyPr>
          <a:lstStyle>
            <a:lvl1pPr marL="0" indent="0">
              <a:buNone/>
              <a:tabLst>
                <a:tab pos="429768" algn="ctr"/>
                <a:tab pos="795528" algn="ctr"/>
                <a:tab pos="1161288" algn="ctr"/>
                <a:tab pos="1527048" algn="ctr"/>
                <a:tab pos="1892808" algn="ctr"/>
                <a:tab pos="2258568" algn="ctr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557963" y="365125"/>
            <a:ext cx="4795837" cy="990709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6213291" y="1881347"/>
            <a:ext cx="2487168" cy="369421"/>
          </a:xfrm>
        </p:spPr>
        <p:txBody>
          <a:bodyPr anchor="ctr">
            <a:normAutofit/>
          </a:bodyPr>
          <a:lstStyle>
            <a:lvl1pPr marL="0" indent="0">
              <a:buNone/>
              <a:tabLst>
                <a:tab pos="429768" algn="ctr"/>
                <a:tab pos="795528" algn="ctr"/>
                <a:tab pos="1161288" algn="ctr"/>
                <a:tab pos="1527048" algn="ctr"/>
                <a:tab pos="1892808" algn="ctr"/>
                <a:tab pos="2258568" algn="ctr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8884920" y="1881348"/>
            <a:ext cx="2487168" cy="369421"/>
          </a:xfrm>
        </p:spPr>
        <p:txBody>
          <a:bodyPr anchor="ctr">
            <a:normAutofit/>
          </a:bodyPr>
          <a:lstStyle>
            <a:lvl1pPr marL="0" indent="0">
              <a:buNone/>
              <a:tabLst>
                <a:tab pos="429768" algn="ctr"/>
                <a:tab pos="795528" algn="ctr"/>
                <a:tab pos="1161288" algn="ctr"/>
                <a:tab pos="1527048" algn="ctr"/>
                <a:tab pos="1892808" algn="ctr"/>
                <a:tab pos="2258568" algn="ctr"/>
              </a:tabLst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838198" y="1355834"/>
            <a:ext cx="2468880" cy="513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541662" y="1355834"/>
            <a:ext cx="2468880" cy="5133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213291" y="1355834"/>
            <a:ext cx="2468880" cy="5133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8884920" y="1355834"/>
            <a:ext cx="2468880" cy="5133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grpSp>
        <p:nvGrpSpPr>
          <p:cNvPr id="21" name="Group 20" descr="Circle shapes"/>
          <p:cNvGrpSpPr/>
          <p:nvPr userDrawn="1"/>
        </p:nvGrpSpPr>
        <p:grpSpPr>
          <a:xfrm>
            <a:off x="905433" y="2393577"/>
            <a:ext cx="2358975" cy="1394592"/>
            <a:chOff x="905433" y="2595282"/>
            <a:chExt cx="2358975" cy="1394592"/>
          </a:xfrm>
        </p:grpSpPr>
        <p:grpSp>
          <p:nvGrpSpPr>
            <p:cNvPr id="22" name="Group 21"/>
            <p:cNvGrpSpPr/>
            <p:nvPr/>
          </p:nvGrpSpPr>
          <p:grpSpPr>
            <a:xfrm>
              <a:off x="905433" y="2595282"/>
              <a:ext cx="2358975" cy="179758"/>
              <a:chOff x="891986" y="2595282"/>
              <a:chExt cx="2358975" cy="179758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905433" y="2903611"/>
              <a:ext cx="2358975" cy="179758"/>
              <a:chOff x="891986" y="2595282"/>
              <a:chExt cx="2358975" cy="179758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905433" y="3205216"/>
              <a:ext cx="2358975" cy="179758"/>
              <a:chOff x="891986" y="2595282"/>
              <a:chExt cx="2358975" cy="179758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905433" y="3500097"/>
              <a:ext cx="2358975" cy="179758"/>
              <a:chOff x="891986" y="2595282"/>
              <a:chExt cx="2358975" cy="179758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905433" y="3810116"/>
              <a:ext cx="2358975" cy="179758"/>
              <a:chOff x="891986" y="2595282"/>
              <a:chExt cx="2358975" cy="179758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2" name="Group 61" descr="Circle shapes"/>
          <p:cNvGrpSpPr/>
          <p:nvPr userDrawn="1"/>
        </p:nvGrpSpPr>
        <p:grpSpPr>
          <a:xfrm>
            <a:off x="6287795" y="2393577"/>
            <a:ext cx="2358975" cy="1394592"/>
            <a:chOff x="905433" y="2595282"/>
            <a:chExt cx="2358975" cy="1394592"/>
          </a:xfrm>
        </p:grpSpPr>
        <p:grpSp>
          <p:nvGrpSpPr>
            <p:cNvPr id="63" name="Group 62"/>
            <p:cNvGrpSpPr/>
            <p:nvPr/>
          </p:nvGrpSpPr>
          <p:grpSpPr>
            <a:xfrm>
              <a:off x="905433" y="2595282"/>
              <a:ext cx="2358975" cy="179758"/>
              <a:chOff x="891986" y="2595282"/>
              <a:chExt cx="2358975" cy="179758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905433" y="2903611"/>
              <a:ext cx="2358975" cy="179758"/>
              <a:chOff x="891986" y="2595282"/>
              <a:chExt cx="2358975" cy="179758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905433" y="3205216"/>
              <a:ext cx="2358975" cy="179758"/>
              <a:chOff x="891986" y="2595282"/>
              <a:chExt cx="2358975" cy="179758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905433" y="3500097"/>
              <a:ext cx="2358975" cy="179758"/>
              <a:chOff x="891986" y="2595282"/>
              <a:chExt cx="2358975" cy="179758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905433" y="3810116"/>
              <a:ext cx="2358975" cy="179758"/>
              <a:chOff x="891986" y="2595282"/>
              <a:chExt cx="2358975" cy="179758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 descr="Circle shapes"/>
          <p:cNvGrpSpPr/>
          <p:nvPr userDrawn="1"/>
        </p:nvGrpSpPr>
        <p:grpSpPr>
          <a:xfrm>
            <a:off x="3596614" y="2393621"/>
            <a:ext cx="2358975" cy="1394592"/>
            <a:chOff x="905433" y="2595282"/>
            <a:chExt cx="2358975" cy="1394592"/>
          </a:xfrm>
        </p:grpSpPr>
        <p:grpSp>
          <p:nvGrpSpPr>
            <p:cNvPr id="104" name="Group 103"/>
            <p:cNvGrpSpPr/>
            <p:nvPr/>
          </p:nvGrpSpPr>
          <p:grpSpPr>
            <a:xfrm>
              <a:off x="905433" y="2595282"/>
              <a:ext cx="2358975" cy="179758"/>
              <a:chOff x="891986" y="2595282"/>
              <a:chExt cx="2358975" cy="179758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905433" y="2903611"/>
              <a:ext cx="2358975" cy="179758"/>
              <a:chOff x="891986" y="2595282"/>
              <a:chExt cx="2358975" cy="179758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905433" y="3205216"/>
              <a:ext cx="2358975" cy="179758"/>
              <a:chOff x="891986" y="2595282"/>
              <a:chExt cx="2358975" cy="179758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905433" y="3500097"/>
              <a:ext cx="2358975" cy="179758"/>
              <a:chOff x="891986" y="2595282"/>
              <a:chExt cx="2358975" cy="179758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905433" y="3810116"/>
              <a:ext cx="2358975" cy="179758"/>
              <a:chOff x="891986" y="2595282"/>
              <a:chExt cx="2358975" cy="179758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4" name="Group 143" descr="Circle shapes"/>
          <p:cNvGrpSpPr/>
          <p:nvPr userDrawn="1"/>
        </p:nvGrpSpPr>
        <p:grpSpPr>
          <a:xfrm>
            <a:off x="8969655" y="2395728"/>
            <a:ext cx="2358975" cy="1394592"/>
            <a:chOff x="905433" y="2595282"/>
            <a:chExt cx="2358975" cy="1394592"/>
          </a:xfrm>
        </p:grpSpPr>
        <p:grpSp>
          <p:nvGrpSpPr>
            <p:cNvPr id="145" name="Group 144"/>
            <p:cNvGrpSpPr/>
            <p:nvPr/>
          </p:nvGrpSpPr>
          <p:grpSpPr>
            <a:xfrm>
              <a:off x="905433" y="2595282"/>
              <a:ext cx="2358975" cy="179758"/>
              <a:chOff x="891986" y="2595282"/>
              <a:chExt cx="2358975" cy="179758"/>
            </a:xfrm>
          </p:grpSpPr>
          <p:sp>
            <p:nvSpPr>
              <p:cNvPr id="178" name="Oval 177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905433" y="2903611"/>
              <a:ext cx="2358975" cy="179758"/>
              <a:chOff x="891986" y="2595282"/>
              <a:chExt cx="2358975" cy="179758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905433" y="3205216"/>
              <a:ext cx="2358975" cy="179758"/>
              <a:chOff x="891986" y="2595282"/>
              <a:chExt cx="2358975" cy="179758"/>
            </a:xfrm>
          </p:grpSpPr>
          <p:sp>
            <p:nvSpPr>
              <p:cNvPr id="164" name="Oval 163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905433" y="3500097"/>
              <a:ext cx="2358975" cy="179758"/>
              <a:chOff x="891986" y="2595282"/>
              <a:chExt cx="2358975" cy="179758"/>
            </a:xfrm>
          </p:grpSpPr>
          <p:sp>
            <p:nvSpPr>
              <p:cNvPr id="157" name="Oval 156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905433" y="3810116"/>
              <a:ext cx="2358975" cy="179758"/>
              <a:chOff x="891986" y="2595282"/>
              <a:chExt cx="2358975" cy="179758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891986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24842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61418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197994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2345705" y="2596896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2711465" y="2600228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3077225" y="2595282"/>
                <a:ext cx="173736" cy="17481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9" name="Group 348" descr="Dashed lines"/>
          <p:cNvGrpSpPr/>
          <p:nvPr userDrawn="1"/>
        </p:nvGrpSpPr>
        <p:grpSpPr>
          <a:xfrm>
            <a:off x="896377" y="4239037"/>
            <a:ext cx="2384144" cy="2121587"/>
            <a:chOff x="6557963" y="2680139"/>
            <a:chExt cx="4795836" cy="3565213"/>
          </a:xfrm>
        </p:grpSpPr>
        <p:cxnSp>
          <p:nvCxnSpPr>
            <p:cNvPr id="350" name="Straight Connector 349"/>
            <p:cNvCxnSpPr/>
            <p:nvPr userDrawn="1"/>
          </p:nvCxnSpPr>
          <p:spPr>
            <a:xfrm>
              <a:off x="6557963" y="2680139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>
            <a:xfrm>
              <a:off x="6557963" y="3037491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>
            <a:xfrm>
              <a:off x="6557963" y="339242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>
            <a:xfrm>
              <a:off x="6557963" y="374904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>
            <a:xfrm>
              <a:off x="6557963" y="410565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>
            <a:xfrm>
              <a:off x="6557963" y="446227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>
            <a:xfrm>
              <a:off x="6557963" y="4818888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>
            <a:xfrm>
              <a:off x="6557963" y="517550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>
            <a:xfrm>
              <a:off x="6557963" y="553212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>
            <a:xfrm>
              <a:off x="6557963" y="588873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>
            <a:xfrm>
              <a:off x="6557963" y="624535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2" name="Group 361" descr="Dashed lines"/>
          <p:cNvGrpSpPr/>
          <p:nvPr userDrawn="1"/>
        </p:nvGrpSpPr>
        <p:grpSpPr>
          <a:xfrm>
            <a:off x="3599840" y="4239037"/>
            <a:ext cx="2384144" cy="2121587"/>
            <a:chOff x="6557963" y="2680139"/>
            <a:chExt cx="4795836" cy="3565213"/>
          </a:xfrm>
        </p:grpSpPr>
        <p:cxnSp>
          <p:nvCxnSpPr>
            <p:cNvPr id="363" name="Straight Connector 362"/>
            <p:cNvCxnSpPr/>
            <p:nvPr userDrawn="1"/>
          </p:nvCxnSpPr>
          <p:spPr>
            <a:xfrm>
              <a:off x="6557963" y="2680139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>
            <a:xfrm>
              <a:off x="6557963" y="3037491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>
            <a:xfrm>
              <a:off x="6557963" y="339242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>
            <a:xfrm>
              <a:off x="6557963" y="374904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>
            <a:xfrm>
              <a:off x="6557963" y="410565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>
            <a:xfrm>
              <a:off x="6557963" y="446227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>
            <a:xfrm>
              <a:off x="6557963" y="4818888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>
            <a:xfrm>
              <a:off x="6557963" y="517550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>
            <a:xfrm>
              <a:off x="6557963" y="553212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>
            <a:xfrm>
              <a:off x="6557963" y="588873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>
            <a:xfrm>
              <a:off x="6557963" y="624535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5" name="Group 374" descr="Dashed lines"/>
          <p:cNvGrpSpPr/>
          <p:nvPr userDrawn="1"/>
        </p:nvGrpSpPr>
        <p:grpSpPr>
          <a:xfrm>
            <a:off x="6298027" y="4239037"/>
            <a:ext cx="2384144" cy="2121587"/>
            <a:chOff x="6557963" y="2680139"/>
            <a:chExt cx="4795836" cy="3565213"/>
          </a:xfrm>
        </p:grpSpPr>
        <p:cxnSp>
          <p:nvCxnSpPr>
            <p:cNvPr id="376" name="Straight Connector 375"/>
            <p:cNvCxnSpPr/>
            <p:nvPr userDrawn="1"/>
          </p:nvCxnSpPr>
          <p:spPr>
            <a:xfrm>
              <a:off x="6557963" y="2680139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>
            <a:xfrm>
              <a:off x="6557963" y="3037491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>
            <a:xfrm>
              <a:off x="6557963" y="339242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>
            <a:xfrm>
              <a:off x="6557963" y="374904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>
            <a:xfrm>
              <a:off x="6557963" y="410565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>
            <a:xfrm>
              <a:off x="6557963" y="446227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>
            <a:xfrm>
              <a:off x="6557963" y="4818888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>
            <a:xfrm>
              <a:off x="6557963" y="517550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>
            <a:xfrm>
              <a:off x="6557963" y="553212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 userDrawn="1"/>
          </p:nvCxnSpPr>
          <p:spPr>
            <a:xfrm>
              <a:off x="6557963" y="588873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 userDrawn="1"/>
          </p:nvCxnSpPr>
          <p:spPr>
            <a:xfrm>
              <a:off x="6557963" y="624535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1" name="Group 400" descr="Dashed lines"/>
          <p:cNvGrpSpPr/>
          <p:nvPr userDrawn="1"/>
        </p:nvGrpSpPr>
        <p:grpSpPr>
          <a:xfrm>
            <a:off x="8996214" y="4232850"/>
            <a:ext cx="2384144" cy="2121587"/>
            <a:chOff x="6557963" y="2680139"/>
            <a:chExt cx="4795836" cy="3565213"/>
          </a:xfrm>
        </p:grpSpPr>
        <p:cxnSp>
          <p:nvCxnSpPr>
            <p:cNvPr id="402" name="Straight Connector 401"/>
            <p:cNvCxnSpPr/>
            <p:nvPr userDrawn="1"/>
          </p:nvCxnSpPr>
          <p:spPr>
            <a:xfrm>
              <a:off x="6557963" y="2680139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 userDrawn="1"/>
          </p:nvCxnSpPr>
          <p:spPr>
            <a:xfrm>
              <a:off x="6557963" y="3037491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 userDrawn="1"/>
          </p:nvCxnSpPr>
          <p:spPr>
            <a:xfrm>
              <a:off x="6557963" y="339242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 userDrawn="1"/>
          </p:nvCxnSpPr>
          <p:spPr>
            <a:xfrm>
              <a:off x="6557963" y="374904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 userDrawn="1"/>
          </p:nvCxnSpPr>
          <p:spPr>
            <a:xfrm>
              <a:off x="6557963" y="410565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 userDrawn="1"/>
          </p:nvCxnSpPr>
          <p:spPr>
            <a:xfrm>
              <a:off x="6557963" y="446227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/>
            <p:nvPr userDrawn="1"/>
          </p:nvCxnSpPr>
          <p:spPr>
            <a:xfrm>
              <a:off x="6557963" y="4818888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/>
            <p:nvPr userDrawn="1"/>
          </p:nvCxnSpPr>
          <p:spPr>
            <a:xfrm>
              <a:off x="6557963" y="5175504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/>
            <p:nvPr userDrawn="1"/>
          </p:nvCxnSpPr>
          <p:spPr>
            <a:xfrm>
              <a:off x="6557963" y="5532120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 userDrawn="1"/>
          </p:nvCxnSpPr>
          <p:spPr>
            <a:xfrm>
              <a:off x="6557963" y="5888736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 userDrawn="1"/>
          </p:nvCxnSpPr>
          <p:spPr>
            <a:xfrm>
              <a:off x="6557963" y="6245352"/>
              <a:ext cx="47958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1" name="Text Placeholder 360"/>
          <p:cNvSpPr>
            <a:spLocks noGrp="1"/>
          </p:cNvSpPr>
          <p:nvPr>
            <p:ph type="body" sz="quarter" idx="13" hasCustomPrompt="1"/>
          </p:nvPr>
        </p:nvSpPr>
        <p:spPr>
          <a:xfrm>
            <a:off x="844865" y="3983201"/>
            <a:ext cx="2487168" cy="25100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74" name="Text Placeholder 360"/>
          <p:cNvSpPr>
            <a:spLocks noGrp="1"/>
          </p:cNvSpPr>
          <p:nvPr>
            <p:ph type="body" sz="quarter" idx="14" hasCustomPrompt="1"/>
          </p:nvPr>
        </p:nvSpPr>
        <p:spPr>
          <a:xfrm>
            <a:off x="3541662" y="3989388"/>
            <a:ext cx="2487168" cy="25100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87" name="Text Placeholder 360"/>
          <p:cNvSpPr>
            <a:spLocks noGrp="1"/>
          </p:cNvSpPr>
          <p:nvPr>
            <p:ph type="body" sz="quarter" idx="15" hasCustomPrompt="1"/>
          </p:nvPr>
        </p:nvSpPr>
        <p:spPr>
          <a:xfrm>
            <a:off x="6239849" y="3989388"/>
            <a:ext cx="2487168" cy="25100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3" name="Text Placeholder 360"/>
          <p:cNvSpPr>
            <a:spLocks noGrp="1"/>
          </p:cNvSpPr>
          <p:nvPr>
            <p:ph type="body" sz="quarter" idx="16" hasCustomPrompt="1"/>
          </p:nvPr>
        </p:nvSpPr>
        <p:spPr>
          <a:xfrm>
            <a:off x="8938036" y="3983201"/>
            <a:ext cx="2487168" cy="25100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398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51F-0685-470A-A63A-F808D54B9B6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DE3A-8A5F-47C4-AA75-58FC1EB2D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70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51F-0685-470A-A63A-F808D54B9B6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DE3A-8A5F-47C4-AA75-58FC1EB2D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09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51F-0685-470A-A63A-F808D54B9B6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DE3A-8A5F-47C4-AA75-58FC1EB2D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8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9551F-0685-470A-A63A-F808D54B9B6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DE3A-8A5F-47C4-AA75-58FC1EB2D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71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9551F-0685-470A-A63A-F808D54B9B6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BDE3A-8A5F-47C4-AA75-58FC1EB2D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0" r:id="rId4"/>
    <p:sldLayoutId id="2147483661" r:id="rId5"/>
    <p:sldLayoutId id="2147483651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www.health.gov.lk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See your health care. One step at a time.</a:t>
            </a:r>
          </a:p>
        </p:txBody>
      </p:sp>
    </p:spTree>
    <p:extLst>
      <p:ext uri="{BB962C8B-B14F-4D97-AF65-F5344CB8AC3E}">
        <p14:creationId xmlns:p14="http://schemas.microsoft.com/office/powerpoint/2010/main" val="341977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A1293C8-76EA-4163-B1D2-EC5676F4256C}"/>
              </a:ext>
            </a:extLst>
          </p:cNvPr>
          <p:cNvSpPr txBox="1">
            <a:spLocks/>
          </p:cNvSpPr>
          <p:nvPr/>
        </p:nvSpPr>
        <p:spPr>
          <a:xfrm>
            <a:off x="2788921" y="1630531"/>
            <a:ext cx="6736080" cy="9654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Home - English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9FCC5-A07D-4BBC-BD67-0CCFBD58F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81D33F-50EB-47F4-B988-DD169F5FB7E4}"/>
              </a:ext>
            </a:extLst>
          </p:cNvPr>
          <p:cNvGrpSpPr/>
          <p:nvPr/>
        </p:nvGrpSpPr>
        <p:grpSpPr>
          <a:xfrm flipV="1"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132EFB64-984C-44C0-8BB5-59156466BFC4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CA14D616-D0DC-48A4-B941-C892D1204524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480C67-F2BE-4815-8BFB-BF83DE18DD87}"/>
              </a:ext>
            </a:extLst>
          </p:cNvPr>
          <p:cNvGrpSpPr/>
          <p:nvPr/>
        </p:nvGrpSpPr>
        <p:grpSpPr>
          <a:xfrm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920A2F1C-C6FF-4D20-AE77-C994AE8F593E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71C52B57-18AF-45F8-9E6B-FEF50C08E42A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830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77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7778 L 0 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A1293C8-76EA-4163-B1D2-EC5676F4256C}"/>
              </a:ext>
            </a:extLst>
          </p:cNvPr>
          <p:cNvSpPr txBox="1">
            <a:spLocks/>
          </p:cNvSpPr>
          <p:nvPr/>
        </p:nvSpPr>
        <p:spPr>
          <a:xfrm>
            <a:off x="2788921" y="1630531"/>
            <a:ext cx="6736080" cy="9654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Home - English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9FCC5-A07D-4BBC-BD67-0CCFBD58F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81D33F-50EB-47F4-B988-DD169F5FB7E4}"/>
              </a:ext>
            </a:extLst>
          </p:cNvPr>
          <p:cNvGrpSpPr/>
          <p:nvPr/>
        </p:nvGrpSpPr>
        <p:grpSpPr>
          <a:xfrm flipV="1"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132EFB64-984C-44C0-8BB5-59156466BFC4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CA14D616-D0DC-48A4-B941-C892D1204524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480C67-F2BE-4815-8BFB-BF83DE18DD87}"/>
              </a:ext>
            </a:extLst>
          </p:cNvPr>
          <p:cNvGrpSpPr/>
          <p:nvPr/>
        </p:nvGrpSpPr>
        <p:grpSpPr>
          <a:xfrm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920A2F1C-C6FF-4D20-AE77-C994AE8F593E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71C52B57-18AF-45F8-9E6B-FEF50C08E42A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805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77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7778 L 0 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A1293C8-76EA-4163-B1D2-EC5676F4256C}"/>
              </a:ext>
            </a:extLst>
          </p:cNvPr>
          <p:cNvSpPr txBox="1">
            <a:spLocks/>
          </p:cNvSpPr>
          <p:nvPr/>
        </p:nvSpPr>
        <p:spPr>
          <a:xfrm>
            <a:off x="2788921" y="1630531"/>
            <a:ext cx="6736080" cy="9654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Home - English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9FCC5-A07D-4BBC-BD67-0CCFBD58F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81D33F-50EB-47F4-B988-DD169F5FB7E4}"/>
              </a:ext>
            </a:extLst>
          </p:cNvPr>
          <p:cNvGrpSpPr/>
          <p:nvPr/>
        </p:nvGrpSpPr>
        <p:grpSpPr>
          <a:xfrm flipV="1"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132EFB64-984C-44C0-8BB5-59156466BFC4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CA14D616-D0DC-48A4-B941-C892D1204524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480C67-F2BE-4815-8BFB-BF83DE18DD87}"/>
              </a:ext>
            </a:extLst>
          </p:cNvPr>
          <p:cNvGrpSpPr/>
          <p:nvPr/>
        </p:nvGrpSpPr>
        <p:grpSpPr>
          <a:xfrm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920A2F1C-C6FF-4D20-AE77-C994AE8F593E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71C52B57-18AF-45F8-9E6B-FEF50C08E42A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839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77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7778 L 0 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A1293C8-76EA-4163-B1D2-EC5676F4256C}"/>
              </a:ext>
            </a:extLst>
          </p:cNvPr>
          <p:cNvSpPr txBox="1">
            <a:spLocks/>
          </p:cNvSpPr>
          <p:nvPr/>
        </p:nvSpPr>
        <p:spPr>
          <a:xfrm>
            <a:off x="2788921" y="1630531"/>
            <a:ext cx="6736080" cy="9654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Home - English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9FCC5-A07D-4BBC-BD67-0CCFBD58F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81D33F-50EB-47F4-B988-DD169F5FB7E4}"/>
              </a:ext>
            </a:extLst>
          </p:cNvPr>
          <p:cNvGrpSpPr/>
          <p:nvPr/>
        </p:nvGrpSpPr>
        <p:grpSpPr>
          <a:xfrm flipV="1"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132EFB64-984C-44C0-8BB5-59156466BFC4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CA14D616-D0DC-48A4-B941-C892D1204524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480C67-F2BE-4815-8BFB-BF83DE18DD87}"/>
              </a:ext>
            </a:extLst>
          </p:cNvPr>
          <p:cNvGrpSpPr/>
          <p:nvPr/>
        </p:nvGrpSpPr>
        <p:grpSpPr>
          <a:xfrm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920A2F1C-C6FF-4D20-AE77-C994AE8F593E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71C52B57-18AF-45F8-9E6B-FEF50C08E42A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669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77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7778 L 0 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A1293C8-76EA-4163-B1D2-EC5676F4256C}"/>
              </a:ext>
            </a:extLst>
          </p:cNvPr>
          <p:cNvSpPr txBox="1">
            <a:spLocks/>
          </p:cNvSpPr>
          <p:nvPr/>
        </p:nvSpPr>
        <p:spPr>
          <a:xfrm>
            <a:off x="2788921" y="1630531"/>
            <a:ext cx="6736080" cy="9654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Home - English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9FCC5-A07D-4BBC-BD67-0CCFBD58F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81D33F-50EB-47F4-B988-DD169F5FB7E4}"/>
              </a:ext>
            </a:extLst>
          </p:cNvPr>
          <p:cNvGrpSpPr/>
          <p:nvPr/>
        </p:nvGrpSpPr>
        <p:grpSpPr>
          <a:xfrm flipV="1"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132EFB64-984C-44C0-8BB5-59156466BFC4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CA14D616-D0DC-48A4-B941-C892D1204524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480C67-F2BE-4815-8BFB-BF83DE18DD87}"/>
              </a:ext>
            </a:extLst>
          </p:cNvPr>
          <p:cNvGrpSpPr/>
          <p:nvPr/>
        </p:nvGrpSpPr>
        <p:grpSpPr>
          <a:xfrm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920A2F1C-C6FF-4D20-AE77-C994AE8F593E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71C52B57-18AF-45F8-9E6B-FEF50C08E42A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554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77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7778 L 0 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A1293C8-76EA-4163-B1D2-EC5676F4256C}"/>
              </a:ext>
            </a:extLst>
          </p:cNvPr>
          <p:cNvSpPr txBox="1">
            <a:spLocks/>
          </p:cNvSpPr>
          <p:nvPr/>
        </p:nvSpPr>
        <p:spPr>
          <a:xfrm>
            <a:off x="2788921" y="1630531"/>
            <a:ext cx="6736080" cy="9654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Home - English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9FCC5-A07D-4BBC-BD67-0CCFBD58F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81D33F-50EB-47F4-B988-DD169F5FB7E4}"/>
              </a:ext>
            </a:extLst>
          </p:cNvPr>
          <p:cNvGrpSpPr/>
          <p:nvPr/>
        </p:nvGrpSpPr>
        <p:grpSpPr>
          <a:xfrm flipV="1"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132EFB64-984C-44C0-8BB5-59156466BFC4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CA14D616-D0DC-48A4-B941-C892D1204524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480C67-F2BE-4815-8BFB-BF83DE18DD87}"/>
              </a:ext>
            </a:extLst>
          </p:cNvPr>
          <p:cNvGrpSpPr/>
          <p:nvPr/>
        </p:nvGrpSpPr>
        <p:grpSpPr>
          <a:xfrm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920A2F1C-C6FF-4D20-AE77-C994AE8F593E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71C52B57-18AF-45F8-9E6B-FEF50C08E42A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274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77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7778 L 0 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A1293C8-76EA-4163-B1D2-EC5676F4256C}"/>
              </a:ext>
            </a:extLst>
          </p:cNvPr>
          <p:cNvSpPr txBox="1">
            <a:spLocks/>
          </p:cNvSpPr>
          <p:nvPr/>
        </p:nvSpPr>
        <p:spPr>
          <a:xfrm>
            <a:off x="2788921" y="1630531"/>
            <a:ext cx="6736080" cy="9654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Home - English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9FCC5-A07D-4BBC-BD67-0CCFBD58F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81D33F-50EB-47F4-B988-DD169F5FB7E4}"/>
              </a:ext>
            </a:extLst>
          </p:cNvPr>
          <p:cNvGrpSpPr/>
          <p:nvPr/>
        </p:nvGrpSpPr>
        <p:grpSpPr>
          <a:xfrm flipV="1"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132EFB64-984C-44C0-8BB5-59156466BFC4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CA14D616-D0DC-48A4-B941-C892D1204524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480C67-F2BE-4815-8BFB-BF83DE18DD87}"/>
              </a:ext>
            </a:extLst>
          </p:cNvPr>
          <p:cNvGrpSpPr/>
          <p:nvPr/>
        </p:nvGrpSpPr>
        <p:grpSpPr>
          <a:xfrm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920A2F1C-C6FF-4D20-AE77-C994AE8F593E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71C52B57-18AF-45F8-9E6B-FEF50C08E42A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512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77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7778 L 0 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73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Preview version of the website may function normal as a website within the keynote preview, navigate the site as required.</a:t>
            </a:r>
          </a:p>
          <a:p>
            <a:r>
              <a:rPr lang="en-US" dirty="0"/>
              <a:t>Prototype will include prefilled </a:t>
            </a:r>
            <a:r>
              <a:rPr lang="en-GB" dirty="0"/>
              <a:t>fields and static data to make the experience more comfortable for you.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ross 4">
            <a:extLst>
              <a:ext uri="{FF2B5EF4-FFF2-40B4-BE49-F238E27FC236}">
                <a16:creationId xmlns:a16="http://schemas.microsoft.com/office/drawing/2014/main" id="{8533625A-91E9-4AF5-8292-C9EF1909E046}"/>
              </a:ext>
            </a:extLst>
          </p:cNvPr>
          <p:cNvSpPr/>
          <p:nvPr/>
        </p:nvSpPr>
        <p:spPr>
          <a:xfrm>
            <a:off x="5237584" y="2570584"/>
            <a:ext cx="1716833" cy="1716833"/>
          </a:xfrm>
          <a:prstGeom prst="pl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B9E6C0E-982F-4C3D-B803-CCF94FA0E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0211"/>
            <a:ext cx="6934201" cy="96547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Loading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010116-3E1D-4E9D-91D2-BB82BAB48980}"/>
              </a:ext>
            </a:extLst>
          </p:cNvPr>
          <p:cNvSpPr txBox="1"/>
          <p:nvPr/>
        </p:nvSpPr>
        <p:spPr>
          <a:xfrm>
            <a:off x="5412791" y="4517628"/>
            <a:ext cx="1366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Loading…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0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667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833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7143"/>
                                  </p:iterate>
                                  <p:childTnLst>
                                    <p:set>
                                      <p:cBhvr override="childStyle"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0D02B6-C732-4725-86B5-410CD7D59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lowchart: Terminator 8">
            <a:hlinkClick r:id="rId3" action="ppaction://hlinksldjump"/>
            <a:extLst>
              <a:ext uri="{FF2B5EF4-FFF2-40B4-BE49-F238E27FC236}">
                <a16:creationId xmlns:a16="http://schemas.microsoft.com/office/drawing/2014/main" id="{6F6987E9-8426-4247-A1BB-129E65EBB471}"/>
              </a:ext>
            </a:extLst>
          </p:cNvPr>
          <p:cNvSpPr/>
          <p:nvPr/>
        </p:nvSpPr>
        <p:spPr>
          <a:xfrm>
            <a:off x="3738880" y="4151376"/>
            <a:ext cx="1422400" cy="530352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E992CABC-701D-4F68-AC58-FACD0531A8BE}"/>
              </a:ext>
            </a:extLst>
          </p:cNvPr>
          <p:cNvSpPr/>
          <p:nvPr/>
        </p:nvSpPr>
        <p:spPr>
          <a:xfrm>
            <a:off x="7030722" y="4151376"/>
            <a:ext cx="1422400" cy="5303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DBA9F021-6CE1-4358-BD02-5089929C066F}"/>
              </a:ext>
            </a:extLst>
          </p:cNvPr>
          <p:cNvSpPr/>
          <p:nvPr/>
        </p:nvSpPr>
        <p:spPr>
          <a:xfrm>
            <a:off x="5356860" y="4151376"/>
            <a:ext cx="1422400" cy="5303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29663"/>
      </p:ext>
    </p:extLst>
  </p:cSld>
  <p:clrMapOvr>
    <a:masterClrMapping/>
  </p:clrMapOvr>
  <p:transition spd="slow" advClick="0">
    <p:circl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A1293C8-76EA-4163-B1D2-EC5676F4256C}"/>
              </a:ext>
            </a:extLst>
          </p:cNvPr>
          <p:cNvSpPr txBox="1">
            <a:spLocks/>
          </p:cNvSpPr>
          <p:nvPr/>
        </p:nvSpPr>
        <p:spPr>
          <a:xfrm>
            <a:off x="2788921" y="1630531"/>
            <a:ext cx="6736080" cy="9654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Home - English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9FCC5-A07D-4BBC-BD67-0CCFBD58F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81D33F-50EB-47F4-B988-DD169F5FB7E4}"/>
              </a:ext>
            </a:extLst>
          </p:cNvPr>
          <p:cNvGrpSpPr/>
          <p:nvPr/>
        </p:nvGrpSpPr>
        <p:grpSpPr>
          <a:xfrm flipV="1"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132EFB64-984C-44C0-8BB5-59156466BFC4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CA14D616-D0DC-48A4-B941-C892D1204524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480C67-F2BE-4815-8BFB-BF83DE18DD87}"/>
              </a:ext>
            </a:extLst>
          </p:cNvPr>
          <p:cNvGrpSpPr/>
          <p:nvPr/>
        </p:nvGrpSpPr>
        <p:grpSpPr>
          <a:xfrm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920A2F1C-C6FF-4D20-AE77-C994AE8F593E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71C52B57-18AF-45F8-9E6B-FEF50C08E42A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94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77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7778 L 0 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A1293C8-76EA-4163-B1D2-EC5676F4256C}"/>
              </a:ext>
            </a:extLst>
          </p:cNvPr>
          <p:cNvSpPr txBox="1">
            <a:spLocks/>
          </p:cNvSpPr>
          <p:nvPr/>
        </p:nvSpPr>
        <p:spPr>
          <a:xfrm>
            <a:off x="2788921" y="1630531"/>
            <a:ext cx="6736080" cy="9654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Home - English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9FCC5-A07D-4BBC-BD67-0CCFBD58F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81D33F-50EB-47F4-B988-DD169F5FB7E4}"/>
              </a:ext>
            </a:extLst>
          </p:cNvPr>
          <p:cNvGrpSpPr/>
          <p:nvPr/>
        </p:nvGrpSpPr>
        <p:grpSpPr>
          <a:xfrm flipV="1"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132EFB64-984C-44C0-8BB5-59156466BFC4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CA14D616-D0DC-48A4-B941-C892D1204524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480C67-F2BE-4815-8BFB-BF83DE18DD87}"/>
              </a:ext>
            </a:extLst>
          </p:cNvPr>
          <p:cNvGrpSpPr/>
          <p:nvPr/>
        </p:nvGrpSpPr>
        <p:grpSpPr>
          <a:xfrm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920A2F1C-C6FF-4D20-AE77-C994AE8F593E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71C52B57-18AF-45F8-9E6B-FEF50C08E42A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568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77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7778 L 0 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A1293C8-76EA-4163-B1D2-EC5676F4256C}"/>
              </a:ext>
            </a:extLst>
          </p:cNvPr>
          <p:cNvSpPr txBox="1">
            <a:spLocks/>
          </p:cNvSpPr>
          <p:nvPr/>
        </p:nvSpPr>
        <p:spPr>
          <a:xfrm>
            <a:off x="2788921" y="1630531"/>
            <a:ext cx="6736080" cy="9654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Home - English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9FCC5-A07D-4BBC-BD67-0CCFBD58F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81D33F-50EB-47F4-B988-DD169F5FB7E4}"/>
              </a:ext>
            </a:extLst>
          </p:cNvPr>
          <p:cNvGrpSpPr/>
          <p:nvPr/>
        </p:nvGrpSpPr>
        <p:grpSpPr>
          <a:xfrm flipV="1"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132EFB64-984C-44C0-8BB5-59156466BFC4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CA14D616-D0DC-48A4-B941-C892D1204524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480C67-F2BE-4815-8BFB-BF83DE18DD87}"/>
              </a:ext>
            </a:extLst>
          </p:cNvPr>
          <p:cNvGrpSpPr/>
          <p:nvPr/>
        </p:nvGrpSpPr>
        <p:grpSpPr>
          <a:xfrm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920A2F1C-C6FF-4D20-AE77-C994AE8F593E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71C52B57-18AF-45F8-9E6B-FEF50C08E42A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533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77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7778 L 0 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A1293C8-76EA-4163-B1D2-EC5676F4256C}"/>
              </a:ext>
            </a:extLst>
          </p:cNvPr>
          <p:cNvSpPr txBox="1">
            <a:spLocks/>
          </p:cNvSpPr>
          <p:nvPr/>
        </p:nvSpPr>
        <p:spPr>
          <a:xfrm>
            <a:off x="2788921" y="1630531"/>
            <a:ext cx="6736080" cy="9654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Home - English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9FCC5-A07D-4BBC-BD67-0CCFBD58F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81D33F-50EB-47F4-B988-DD169F5FB7E4}"/>
              </a:ext>
            </a:extLst>
          </p:cNvPr>
          <p:cNvGrpSpPr/>
          <p:nvPr/>
        </p:nvGrpSpPr>
        <p:grpSpPr>
          <a:xfrm flipV="1"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132EFB64-984C-44C0-8BB5-59156466BFC4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CA14D616-D0DC-48A4-B941-C892D1204524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480C67-F2BE-4815-8BFB-BF83DE18DD87}"/>
              </a:ext>
            </a:extLst>
          </p:cNvPr>
          <p:cNvGrpSpPr/>
          <p:nvPr/>
        </p:nvGrpSpPr>
        <p:grpSpPr>
          <a:xfrm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920A2F1C-C6FF-4D20-AE77-C994AE8F593E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71C52B57-18AF-45F8-9E6B-FEF50C08E42A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67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77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7778 L 0 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A1293C8-76EA-4163-B1D2-EC5676F4256C}"/>
              </a:ext>
            </a:extLst>
          </p:cNvPr>
          <p:cNvSpPr txBox="1">
            <a:spLocks/>
          </p:cNvSpPr>
          <p:nvPr/>
        </p:nvSpPr>
        <p:spPr>
          <a:xfrm>
            <a:off x="2788921" y="1630531"/>
            <a:ext cx="6736080" cy="9654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Home - English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9FCC5-A07D-4BBC-BD67-0CCFBD58F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81D33F-50EB-47F4-B988-DD169F5FB7E4}"/>
              </a:ext>
            </a:extLst>
          </p:cNvPr>
          <p:cNvGrpSpPr/>
          <p:nvPr/>
        </p:nvGrpSpPr>
        <p:grpSpPr>
          <a:xfrm flipV="1"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132EFB64-984C-44C0-8BB5-59156466BFC4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CA14D616-D0DC-48A4-B941-C892D1204524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480C67-F2BE-4815-8BFB-BF83DE18DD87}"/>
              </a:ext>
            </a:extLst>
          </p:cNvPr>
          <p:cNvGrpSpPr/>
          <p:nvPr/>
        </p:nvGrpSpPr>
        <p:grpSpPr>
          <a:xfrm>
            <a:off x="11592560" y="6197600"/>
            <a:ext cx="508000" cy="508000"/>
            <a:chOff x="11419840" y="6228080"/>
            <a:chExt cx="508000" cy="508000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920A2F1C-C6FF-4D20-AE77-C994AE8F593E}"/>
                </a:ext>
              </a:extLst>
            </p:cNvPr>
            <p:cNvSpPr/>
            <p:nvPr/>
          </p:nvSpPr>
          <p:spPr>
            <a:xfrm>
              <a:off x="11419840" y="6228080"/>
              <a:ext cx="508000" cy="508000"/>
            </a:xfrm>
            <a:prstGeom prst="flowChartConnector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71C52B57-18AF-45F8-9E6B-FEF50C08E42A}"/>
                </a:ext>
              </a:extLst>
            </p:cNvPr>
            <p:cNvSpPr/>
            <p:nvPr/>
          </p:nvSpPr>
          <p:spPr>
            <a:xfrm>
              <a:off x="11562080" y="6365240"/>
              <a:ext cx="223520" cy="23368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733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77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77778 L 0 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D3C50"/>
      </a:dk2>
      <a:lt2>
        <a:srgbClr val="CBD1D1"/>
      </a:lt2>
      <a:accent1>
        <a:srgbClr val="46A0D8"/>
      </a:accent1>
      <a:accent2>
        <a:srgbClr val="CC5B27"/>
      </a:accent2>
      <a:accent3>
        <a:srgbClr val="33AC55"/>
      </a:accent3>
      <a:accent4>
        <a:srgbClr val="EE9F20"/>
      </a:accent4>
      <a:accent5>
        <a:srgbClr val="824D9D"/>
      </a:accent5>
      <a:accent6>
        <a:srgbClr val="3ABA99"/>
      </a:accent6>
      <a:hlink>
        <a:srgbClr val="0563C1"/>
      </a:hlink>
      <a:folHlink>
        <a:srgbClr val="954F72"/>
      </a:folHlink>
    </a:clrScheme>
    <a:fontScheme name="Custom 2">
      <a:majorFont>
        <a:latin typeface="Century Gothic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942_Healthy Habit Tracker_AAS_v4" id="{272139E4-8207-4FFF-92DC-6B71E4E328C2}" vid="{A345D589-1952-4E98-A5C7-1876A0ED26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E861605-B1C0-4BCB-BC29-B0BED6CC85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231AC5-05FE-43D0-8674-8D01CDB4A7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0F006E-CFBA-42F5-9FF9-61FCF419D29D}">
  <ds:schemaRefs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16c05727-aa75-4e4a-9b5f-8a80a1165891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71af3243-3dd4-4a8d-8c0d-dd76da1f02a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Healthy Habit Tracker</Template>
  <TotalTime>0</TotalTime>
  <Words>101</Words>
  <Application>Microsoft Office PowerPoint</Application>
  <PresentationFormat>Widescreen</PresentationFormat>
  <Paragraphs>21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Segoe UI</vt:lpstr>
      <vt:lpstr>Office Theme</vt:lpstr>
      <vt:lpstr>www.health.gov.lk</vt:lpstr>
      <vt:lpstr>How to use</vt:lpstr>
      <vt:lpstr>Loading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2020-03-29T09:22:46Z</dcterms:created>
  <dcterms:modified xsi:type="dcterms:W3CDTF">2020-05-17T16:55:56Z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